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DM Sans" pitchFamily="2" charset="0"/>
      <p:regular r:id="rId8"/>
      <p:bold r:id="rId9"/>
      <p:italic r:id="rId10"/>
      <p:boldItalic r:id="rId11"/>
    </p:embeddedFont>
    <p:embeddedFont>
      <p:font typeface="Merriweather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E5D5A-26F6-4E76-88C5-B354D09C03F4}" v="9" dt="2026-06-02T12:00:30.659"/>
  </p1510:revLst>
</p1510:revInfo>
</file>

<file path=ppt/tableStyles.xml><?xml version="1.0" encoding="utf-8"?>
<a:tblStyleLst xmlns:a="http://schemas.openxmlformats.org/drawingml/2006/main" def="{C41323AB-F4FE-4E1C-8C47-A61B928C4F0F}">
  <a:tblStyle styleId="{C41323AB-F4FE-4E1C-8C47-A61B928C4F0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Vanesa Torrente Martínez" userId="5474992a-1b3e-4a81-a145-d0460d2a21c1" providerId="ADAL" clId="{DE51A961-A072-4163-BAD8-B6F4F6CE37EB}"/>
    <pc:docChg chg="undo custSel modSld">
      <pc:chgData name="Ana Vanesa Torrente Martínez" userId="5474992a-1b3e-4a81-a145-d0460d2a21c1" providerId="ADAL" clId="{DE51A961-A072-4163-BAD8-B6F4F6CE37EB}" dt="2026-06-02T12:53:41.724" v="597" actId="20577"/>
      <pc:docMkLst>
        <pc:docMk/>
      </pc:docMkLst>
      <pc:sldChg chg="addSp delSp modSp mod modNotes">
        <pc:chgData name="Ana Vanesa Torrente Martínez" userId="5474992a-1b3e-4a81-a145-d0460d2a21c1" providerId="ADAL" clId="{DE51A961-A072-4163-BAD8-B6F4F6CE37EB}" dt="2026-06-02T12:53:41.724" v="597" actId="20577"/>
        <pc:sldMkLst>
          <pc:docMk/>
          <pc:sldMk cId="0" sldId="256"/>
        </pc:sldMkLst>
        <pc:spChg chg="del mod">
          <ac:chgData name="Ana Vanesa Torrente Martínez" userId="5474992a-1b3e-4a81-a145-d0460d2a21c1" providerId="ADAL" clId="{DE51A961-A072-4163-BAD8-B6F4F6CE37EB}" dt="2026-06-02T11:32:53.193" v="227" actId="478"/>
          <ac:spMkLst>
            <pc:docMk/>
            <pc:sldMk cId="0" sldId="256"/>
            <ac:spMk id="86" creationId="{00000000-0000-0000-0000-000000000000}"/>
          </ac:spMkLst>
        </pc:spChg>
        <pc:spChg chg="add del mod">
          <ac:chgData name="Ana Vanesa Torrente Martínez" userId="5474992a-1b3e-4a81-a145-d0460d2a21c1" providerId="ADAL" clId="{DE51A961-A072-4163-BAD8-B6F4F6CE37EB}" dt="2026-06-02T11:33:24.581" v="245" actId="20577"/>
          <ac:spMkLst>
            <pc:docMk/>
            <pc:sldMk cId="0" sldId="256"/>
            <ac:spMk id="87" creationId="{00000000-0000-0000-0000-000000000000}"/>
          </ac:spMkLst>
        </pc:spChg>
        <pc:spChg chg="mod">
          <ac:chgData name="Ana Vanesa Torrente Martínez" userId="5474992a-1b3e-4a81-a145-d0460d2a21c1" providerId="ADAL" clId="{DE51A961-A072-4163-BAD8-B6F4F6CE37EB}" dt="2026-06-02T12:53:41.724" v="597" actId="20577"/>
          <ac:spMkLst>
            <pc:docMk/>
            <pc:sldMk cId="0" sldId="256"/>
            <ac:spMk id="95" creationId="{00000000-0000-0000-0000-000000000000}"/>
          </ac:spMkLst>
        </pc:spChg>
        <pc:picChg chg="add mod">
          <ac:chgData name="Ana Vanesa Torrente Martínez" userId="5474992a-1b3e-4a81-a145-d0460d2a21c1" providerId="ADAL" clId="{DE51A961-A072-4163-BAD8-B6F4F6CE37EB}" dt="2026-06-02T12:01:53.886" v="567" actId="14100"/>
          <ac:picMkLst>
            <pc:docMk/>
            <pc:sldMk cId="0" sldId="256"/>
            <ac:picMk id="2" creationId="{EA6CE833-1852-BBD5-6FA5-7687E0E0EB01}"/>
          </ac:picMkLst>
        </pc:picChg>
        <pc:picChg chg="add mod">
          <ac:chgData name="Ana Vanesa Torrente Martínez" userId="5474992a-1b3e-4a81-a145-d0460d2a21c1" providerId="ADAL" clId="{DE51A961-A072-4163-BAD8-B6F4F6CE37EB}" dt="2026-06-02T11:33:32.746" v="246" actId="1076"/>
          <ac:picMkLst>
            <pc:docMk/>
            <pc:sldMk cId="0" sldId="256"/>
            <ac:picMk id="3" creationId="{30F92800-C899-58E5-8934-8DE6519909CA}"/>
          </ac:picMkLst>
        </pc:picChg>
        <pc:picChg chg="add del mod">
          <ac:chgData name="Ana Vanesa Torrente Martínez" userId="5474992a-1b3e-4a81-a145-d0460d2a21c1" providerId="ADAL" clId="{DE51A961-A072-4163-BAD8-B6F4F6CE37EB}" dt="2026-06-02T11:29:11.199" v="167" actId="22"/>
          <ac:picMkLst>
            <pc:docMk/>
            <pc:sldMk cId="0" sldId="256"/>
            <ac:picMk id="5" creationId="{65347F6B-E883-430B-D80B-57B815F14C07}"/>
          </ac:picMkLst>
        </pc:picChg>
        <pc:picChg chg="mod">
          <ac:chgData name="Ana Vanesa Torrente Martínez" userId="5474992a-1b3e-4a81-a145-d0460d2a21c1" providerId="ADAL" clId="{DE51A961-A072-4163-BAD8-B6F4F6CE37EB}" dt="2026-06-02T11:32:58.192" v="228" actId="1076"/>
          <ac:picMkLst>
            <pc:docMk/>
            <pc:sldMk cId="0" sldId="256"/>
            <ac:picMk id="84" creationId="{00000000-0000-0000-0000-000000000000}"/>
          </ac:picMkLst>
        </pc:picChg>
        <pc:picChg chg="del">
          <ac:chgData name="Ana Vanesa Torrente Martínez" userId="5474992a-1b3e-4a81-a145-d0460d2a21c1" providerId="ADAL" clId="{DE51A961-A072-4163-BAD8-B6F4F6CE37EB}" dt="2026-06-02T11:24:01.199" v="51" actId="478"/>
          <ac:picMkLst>
            <pc:docMk/>
            <pc:sldMk cId="0" sldId="256"/>
            <ac:picMk id="88" creationId="{00000000-0000-0000-0000-000000000000}"/>
          </ac:picMkLst>
        </pc:picChg>
        <pc:picChg chg="del">
          <ac:chgData name="Ana Vanesa Torrente Martínez" userId="5474992a-1b3e-4a81-a145-d0460d2a21c1" providerId="ADAL" clId="{DE51A961-A072-4163-BAD8-B6F4F6CE37EB}" dt="2026-06-02T11:23:58.054" v="49" actId="478"/>
          <ac:picMkLst>
            <pc:docMk/>
            <pc:sldMk cId="0" sldId="256"/>
            <ac:picMk id="89" creationId="{00000000-0000-0000-0000-000000000000}"/>
          </ac:picMkLst>
        </pc:picChg>
      </pc:sldChg>
      <pc:sldChg chg="addSp delSp modSp mod">
        <pc:chgData name="Ana Vanesa Torrente Martínez" userId="5474992a-1b3e-4a81-a145-d0460d2a21c1" providerId="ADAL" clId="{DE51A961-A072-4163-BAD8-B6F4F6CE37EB}" dt="2026-06-02T12:39:08.499" v="586" actId="20577"/>
        <pc:sldMkLst>
          <pc:docMk/>
          <pc:sldMk cId="0" sldId="257"/>
        </pc:sldMkLst>
        <pc:spChg chg="mod">
          <ac:chgData name="Ana Vanesa Torrente Martínez" userId="5474992a-1b3e-4a81-a145-d0460d2a21c1" providerId="ADAL" clId="{DE51A961-A072-4163-BAD8-B6F4F6CE37EB}" dt="2026-06-02T12:39:08.499" v="586" actId="20577"/>
          <ac:spMkLst>
            <pc:docMk/>
            <pc:sldMk cId="0" sldId="257"/>
            <ac:spMk id="107" creationId="{00000000-0000-0000-0000-000000000000}"/>
          </ac:spMkLst>
        </pc:spChg>
        <pc:picChg chg="add mod">
          <ac:chgData name="Ana Vanesa Torrente Martínez" userId="5474992a-1b3e-4a81-a145-d0460d2a21c1" providerId="ADAL" clId="{DE51A961-A072-4163-BAD8-B6F4F6CE37EB}" dt="2026-06-02T11:52:19.500" v="479" actId="14100"/>
          <ac:picMkLst>
            <pc:docMk/>
            <pc:sldMk cId="0" sldId="257"/>
            <ac:picMk id="3" creationId="{585DCFBD-7925-A475-0BCC-1201DB8A1623}"/>
          </ac:picMkLst>
        </pc:picChg>
        <pc:picChg chg="add mod">
          <ac:chgData name="Ana Vanesa Torrente Martínez" userId="5474992a-1b3e-4a81-a145-d0460d2a21c1" providerId="ADAL" clId="{DE51A961-A072-4163-BAD8-B6F4F6CE37EB}" dt="2026-06-02T11:49:17.585" v="469" actId="1076"/>
          <ac:picMkLst>
            <pc:docMk/>
            <pc:sldMk cId="0" sldId="257"/>
            <ac:picMk id="4" creationId="{8565F5E8-6FC9-522B-3169-20CC4432E511}"/>
          </ac:picMkLst>
        </pc:picChg>
        <pc:picChg chg="mod">
          <ac:chgData name="Ana Vanesa Torrente Martínez" userId="5474992a-1b3e-4a81-a145-d0460d2a21c1" providerId="ADAL" clId="{DE51A961-A072-4163-BAD8-B6F4F6CE37EB}" dt="2026-06-02T11:37:03.550" v="368" actId="1076"/>
          <ac:picMkLst>
            <pc:docMk/>
            <pc:sldMk cId="0" sldId="257"/>
            <ac:picMk id="102" creationId="{00000000-0000-0000-0000-000000000000}"/>
          </ac:picMkLst>
        </pc:picChg>
        <pc:picChg chg="mod">
          <ac:chgData name="Ana Vanesa Torrente Martínez" userId="5474992a-1b3e-4a81-a145-d0460d2a21c1" providerId="ADAL" clId="{DE51A961-A072-4163-BAD8-B6F4F6CE37EB}" dt="2026-06-02T11:36:08.947" v="332" actId="1076"/>
          <ac:picMkLst>
            <pc:docMk/>
            <pc:sldMk cId="0" sldId="257"/>
            <ac:picMk id="103" creationId="{00000000-0000-0000-0000-000000000000}"/>
          </ac:picMkLst>
        </pc:picChg>
        <pc:picChg chg="mod">
          <ac:chgData name="Ana Vanesa Torrente Martínez" userId="5474992a-1b3e-4a81-a145-d0460d2a21c1" providerId="ADAL" clId="{DE51A961-A072-4163-BAD8-B6F4F6CE37EB}" dt="2026-06-02T11:36:04.501" v="331" actId="1076"/>
          <ac:picMkLst>
            <pc:docMk/>
            <pc:sldMk cId="0" sldId="257"/>
            <ac:picMk id="104" creationId="{00000000-0000-0000-0000-000000000000}"/>
          </ac:picMkLst>
        </pc:picChg>
        <pc:picChg chg="del">
          <ac:chgData name="Ana Vanesa Torrente Martínez" userId="5474992a-1b3e-4a81-a145-d0460d2a21c1" providerId="ADAL" clId="{DE51A961-A072-4163-BAD8-B6F4F6CE37EB}" dt="2026-06-02T10:37:38.979" v="5" actId="478"/>
          <ac:picMkLst>
            <pc:docMk/>
            <pc:sldMk cId="0" sldId="257"/>
            <ac:picMk id="108" creationId="{00000000-0000-0000-0000-000000000000}"/>
          </ac:picMkLst>
        </pc:picChg>
        <pc:picChg chg="mod">
          <ac:chgData name="Ana Vanesa Torrente Martínez" userId="5474992a-1b3e-4a81-a145-d0460d2a21c1" providerId="ADAL" clId="{DE51A961-A072-4163-BAD8-B6F4F6CE37EB}" dt="2026-06-02T11:36:16.356" v="333" actId="1076"/>
          <ac:picMkLst>
            <pc:docMk/>
            <pc:sldMk cId="0" sldId="257"/>
            <ac:picMk id="109" creationId="{00000000-0000-0000-0000-000000000000}"/>
          </ac:picMkLst>
        </pc:picChg>
        <pc:picChg chg="mod">
          <ac:chgData name="Ana Vanesa Torrente Martínez" userId="5474992a-1b3e-4a81-a145-d0460d2a21c1" providerId="ADAL" clId="{DE51A961-A072-4163-BAD8-B6F4F6CE37EB}" dt="2026-06-02T11:36:20.018" v="334" actId="1076"/>
          <ac:picMkLst>
            <pc:docMk/>
            <pc:sldMk cId="0" sldId="257"/>
            <ac:picMk id="112" creationId="{00000000-0000-0000-0000-000000000000}"/>
          </ac:picMkLst>
        </pc:picChg>
        <pc:picChg chg="mod">
          <ac:chgData name="Ana Vanesa Torrente Martínez" userId="5474992a-1b3e-4a81-a145-d0460d2a21c1" providerId="ADAL" clId="{DE51A961-A072-4163-BAD8-B6F4F6CE37EB}" dt="2026-06-02T11:36:23.171" v="335" actId="1076"/>
          <ac:picMkLst>
            <pc:docMk/>
            <pc:sldMk cId="0" sldId="257"/>
            <ac:picMk id="115" creationId="{00000000-0000-0000-0000-000000000000}"/>
          </ac:picMkLst>
        </pc:picChg>
      </pc:sldChg>
      <pc:sldChg chg="addSp modSp mod">
        <pc:chgData name="Ana Vanesa Torrente Martínez" userId="5474992a-1b3e-4a81-a145-d0460d2a21c1" providerId="ADAL" clId="{DE51A961-A072-4163-BAD8-B6F4F6CE37EB}" dt="2026-06-02T11:58:52.764" v="481" actId="14100"/>
        <pc:sldMkLst>
          <pc:docMk/>
          <pc:sldMk cId="0" sldId="258"/>
        </pc:sldMkLst>
        <pc:spChg chg="mod">
          <ac:chgData name="Ana Vanesa Torrente Martínez" userId="5474992a-1b3e-4a81-a145-d0460d2a21c1" providerId="ADAL" clId="{DE51A961-A072-4163-BAD8-B6F4F6CE37EB}" dt="2026-06-02T11:58:45.207" v="480" actId="1076"/>
          <ac:spMkLst>
            <pc:docMk/>
            <pc:sldMk cId="0" sldId="258"/>
            <ac:spMk id="133" creationId="{00000000-0000-0000-0000-000000000000}"/>
          </ac:spMkLst>
        </pc:spChg>
        <pc:graphicFrameChg chg="mod modGraphic">
          <ac:chgData name="Ana Vanesa Torrente Martínez" userId="5474992a-1b3e-4a81-a145-d0460d2a21c1" providerId="ADAL" clId="{DE51A961-A072-4163-BAD8-B6F4F6CE37EB}" dt="2026-06-02T11:58:52.764" v="481" actId="14100"/>
          <ac:graphicFrameMkLst>
            <pc:docMk/>
            <pc:sldMk cId="0" sldId="258"/>
            <ac:graphicFrameMk id="125" creationId="{00000000-0000-0000-0000-000000000000}"/>
          </ac:graphicFrameMkLst>
        </pc:graphicFrameChg>
        <pc:picChg chg="add mod">
          <ac:chgData name="Ana Vanesa Torrente Martínez" userId="5474992a-1b3e-4a81-a145-d0460d2a21c1" providerId="ADAL" clId="{DE51A961-A072-4163-BAD8-B6F4F6CE37EB}" dt="2026-06-02T11:49:27.116" v="471" actId="1076"/>
          <ac:picMkLst>
            <pc:docMk/>
            <pc:sldMk cId="0" sldId="258"/>
            <ac:picMk id="2" creationId="{9D9F737F-A7B5-7B42-FCF3-6A006A9E6794}"/>
          </ac:picMkLst>
        </pc:picChg>
      </pc:sldChg>
      <pc:sldChg chg="addSp delSp modSp mod">
        <pc:chgData name="Ana Vanesa Torrente Martínez" userId="5474992a-1b3e-4a81-a145-d0460d2a21c1" providerId="ADAL" clId="{DE51A961-A072-4163-BAD8-B6F4F6CE37EB}" dt="2026-06-02T12:53:12.628" v="595" actId="20577"/>
        <pc:sldMkLst>
          <pc:docMk/>
          <pc:sldMk cId="0" sldId="259"/>
        </pc:sldMkLst>
        <pc:graphicFrameChg chg="mod modGraphic">
          <ac:chgData name="Ana Vanesa Torrente Martínez" userId="5474992a-1b3e-4a81-a145-d0460d2a21c1" providerId="ADAL" clId="{DE51A961-A072-4163-BAD8-B6F4F6CE37EB}" dt="2026-06-02T12:53:12.628" v="595" actId="20577"/>
          <ac:graphicFrameMkLst>
            <pc:docMk/>
            <pc:sldMk cId="0" sldId="259"/>
            <ac:graphicFrameMk id="142" creationId="{00000000-0000-0000-0000-000000000000}"/>
          </ac:graphicFrameMkLst>
        </pc:graphicFrameChg>
        <pc:picChg chg="add mod">
          <ac:chgData name="Ana Vanesa Torrente Martínez" userId="5474992a-1b3e-4a81-a145-d0460d2a21c1" providerId="ADAL" clId="{DE51A961-A072-4163-BAD8-B6F4F6CE37EB}" dt="2026-06-02T11:49:35.077" v="473" actId="1076"/>
          <ac:picMkLst>
            <pc:docMk/>
            <pc:sldMk cId="0" sldId="259"/>
            <ac:picMk id="2" creationId="{1B1FC678-A833-A1DB-BEA3-F1BC5B7324B4}"/>
          </ac:picMkLst>
        </pc:picChg>
        <pc:picChg chg="del">
          <ac:chgData name="Ana Vanesa Torrente Martínez" userId="5474992a-1b3e-4a81-a145-d0460d2a21c1" providerId="ADAL" clId="{DE51A961-A072-4163-BAD8-B6F4F6CE37EB}" dt="2026-06-02T11:47:49.186" v="417" actId="478"/>
          <ac:picMkLst>
            <pc:docMk/>
            <pc:sldMk cId="0" sldId="259"/>
            <ac:picMk id="143" creationId="{00000000-0000-0000-0000-000000000000}"/>
          </ac:picMkLst>
        </pc:picChg>
        <pc:picChg chg="del">
          <ac:chgData name="Ana Vanesa Torrente Martínez" userId="5474992a-1b3e-4a81-a145-d0460d2a21c1" providerId="ADAL" clId="{DE51A961-A072-4163-BAD8-B6F4F6CE37EB}" dt="2026-06-02T11:47:50.817" v="418" actId="478"/>
          <ac:picMkLst>
            <pc:docMk/>
            <pc:sldMk cId="0" sldId="259"/>
            <ac:picMk id="144" creationId="{00000000-0000-0000-0000-000000000000}"/>
          </ac:picMkLst>
        </pc:picChg>
      </pc:sldChg>
      <pc:sldChg chg="addSp delSp modSp mod">
        <pc:chgData name="Ana Vanesa Torrente Martínez" userId="5474992a-1b3e-4a81-a145-d0460d2a21c1" providerId="ADAL" clId="{DE51A961-A072-4163-BAD8-B6F4F6CE37EB}" dt="2026-06-02T12:02:14.413" v="570" actId="1076"/>
        <pc:sldMkLst>
          <pc:docMk/>
          <pc:sldMk cId="0" sldId="260"/>
        </pc:sldMkLst>
        <pc:spChg chg="add del mod">
          <ac:chgData name="Ana Vanesa Torrente Martínez" userId="5474992a-1b3e-4a81-a145-d0460d2a21c1" providerId="ADAL" clId="{DE51A961-A072-4163-BAD8-B6F4F6CE37EB}" dt="2026-06-02T12:01:38.851" v="565"/>
          <ac:spMkLst>
            <pc:docMk/>
            <pc:sldMk cId="0" sldId="260"/>
            <ac:spMk id="2" creationId="{EFA3A50D-57CF-C60D-E945-90DCF22E9CA1}"/>
          </ac:spMkLst>
        </pc:spChg>
        <pc:spChg chg="add mod">
          <ac:chgData name="Ana Vanesa Torrente Martínez" userId="5474992a-1b3e-4a81-a145-d0460d2a21c1" providerId="ADAL" clId="{DE51A961-A072-4163-BAD8-B6F4F6CE37EB}" dt="2026-06-02T12:01:18.663" v="563" actId="122"/>
          <ac:spMkLst>
            <pc:docMk/>
            <pc:sldMk cId="0" sldId="260"/>
            <ac:spMk id="4" creationId="{4E39B191-F52B-51CE-543C-943F3C0523DA}"/>
          </ac:spMkLst>
        </pc:spChg>
        <pc:spChg chg="mod">
          <ac:chgData name="Ana Vanesa Torrente Martínez" userId="5474992a-1b3e-4a81-a145-d0460d2a21c1" providerId="ADAL" clId="{DE51A961-A072-4163-BAD8-B6F4F6CE37EB}" dt="2026-06-02T11:29:38.050" v="174" actId="20577"/>
          <ac:spMkLst>
            <pc:docMk/>
            <pc:sldMk cId="0" sldId="260"/>
            <ac:spMk id="161" creationId="{00000000-0000-0000-0000-000000000000}"/>
          </ac:spMkLst>
        </pc:spChg>
        <pc:spChg chg="mod">
          <ac:chgData name="Ana Vanesa Torrente Martínez" userId="5474992a-1b3e-4a81-a145-d0460d2a21c1" providerId="ADAL" clId="{DE51A961-A072-4163-BAD8-B6F4F6CE37EB}" dt="2026-06-02T11:48:36.745" v="460" actId="1076"/>
          <ac:spMkLst>
            <pc:docMk/>
            <pc:sldMk cId="0" sldId="260"/>
            <ac:spMk id="163" creationId="{00000000-0000-0000-0000-000000000000}"/>
          </ac:spMkLst>
        </pc:spChg>
        <pc:spChg chg="del mod">
          <ac:chgData name="Ana Vanesa Torrente Martínez" userId="5474992a-1b3e-4a81-a145-d0460d2a21c1" providerId="ADAL" clId="{DE51A961-A072-4163-BAD8-B6F4F6CE37EB}" dt="2026-06-02T10:39:34.061" v="17" actId="478"/>
          <ac:spMkLst>
            <pc:docMk/>
            <pc:sldMk cId="0" sldId="260"/>
            <ac:spMk id="164" creationId="{00000000-0000-0000-0000-000000000000}"/>
          </ac:spMkLst>
        </pc:spChg>
        <pc:picChg chg="add mod">
          <ac:chgData name="Ana Vanesa Torrente Martínez" userId="5474992a-1b3e-4a81-a145-d0460d2a21c1" providerId="ADAL" clId="{DE51A961-A072-4163-BAD8-B6F4F6CE37EB}" dt="2026-06-02T12:02:14.413" v="570" actId="1076"/>
          <ac:picMkLst>
            <pc:docMk/>
            <pc:sldMk cId="0" sldId="260"/>
            <ac:picMk id="3" creationId="{8858DD6F-2130-BFE1-B0E5-CAAF3EEAE398}"/>
          </ac:picMkLst>
        </pc:picChg>
        <pc:picChg chg="add del mod">
          <ac:chgData name="Ana Vanesa Torrente Martínez" userId="5474992a-1b3e-4a81-a145-d0460d2a21c1" providerId="ADAL" clId="{DE51A961-A072-4163-BAD8-B6F4F6CE37EB}" dt="2026-06-02T11:27:41.204" v="162" actId="478"/>
          <ac:picMkLst>
            <pc:docMk/>
            <pc:sldMk cId="0" sldId="260"/>
            <ac:picMk id="5" creationId="{4832C408-732F-E20F-F619-5C223624C645}"/>
          </ac:picMkLst>
        </pc:picChg>
        <pc:picChg chg="add mod">
          <ac:chgData name="Ana Vanesa Torrente Martínez" userId="5474992a-1b3e-4a81-a145-d0460d2a21c1" providerId="ADAL" clId="{DE51A961-A072-4163-BAD8-B6F4F6CE37EB}" dt="2026-06-02T12:02:06.257" v="569" actId="1076"/>
          <ac:picMkLst>
            <pc:docMk/>
            <pc:sldMk cId="0" sldId="260"/>
            <ac:picMk id="7" creationId="{F6BE8E0F-EAC7-C718-59F6-B769C093774E}"/>
          </ac:picMkLst>
        </pc:picChg>
        <pc:picChg chg="add mod">
          <ac:chgData name="Ana Vanesa Torrente Martínez" userId="5474992a-1b3e-4a81-a145-d0460d2a21c1" providerId="ADAL" clId="{DE51A961-A072-4163-BAD8-B6F4F6CE37EB}" dt="2026-06-02T11:48:59.444" v="466" actId="1076"/>
          <ac:picMkLst>
            <pc:docMk/>
            <pc:sldMk cId="0" sldId="260"/>
            <ac:picMk id="9" creationId="{C532210B-656D-DF89-8644-E3EFDA0CC849}"/>
          </ac:picMkLst>
        </pc:picChg>
        <pc:picChg chg="add mod">
          <ac:chgData name="Ana Vanesa Torrente Martínez" userId="5474992a-1b3e-4a81-a145-d0460d2a21c1" providerId="ADAL" clId="{DE51A961-A072-4163-BAD8-B6F4F6CE37EB}" dt="2026-06-02T12:02:02.477" v="568" actId="1076"/>
          <ac:picMkLst>
            <pc:docMk/>
            <pc:sldMk cId="0" sldId="260"/>
            <ac:picMk id="11" creationId="{3429046B-BCC0-3EA3-4346-1C74D48A2F87}"/>
          </ac:picMkLst>
        </pc:picChg>
        <pc:picChg chg="add del mod">
          <ac:chgData name="Ana Vanesa Torrente Martínez" userId="5474992a-1b3e-4a81-a145-d0460d2a21c1" providerId="ADAL" clId="{DE51A961-A072-4163-BAD8-B6F4F6CE37EB}" dt="2026-06-02T11:30:17.470" v="175" actId="478"/>
          <ac:picMkLst>
            <pc:docMk/>
            <pc:sldMk cId="0" sldId="260"/>
            <ac:picMk id="13" creationId="{BA4CAAE9-894D-0180-7229-0A5AD9AF5AAB}"/>
          </ac:picMkLst>
        </pc:picChg>
        <pc:picChg chg="add mod">
          <ac:chgData name="Ana Vanesa Torrente Martínez" userId="5474992a-1b3e-4a81-a145-d0460d2a21c1" providerId="ADAL" clId="{DE51A961-A072-4163-BAD8-B6F4F6CE37EB}" dt="2026-06-02T11:39:45.715" v="398" actId="14100"/>
          <ac:picMkLst>
            <pc:docMk/>
            <pc:sldMk cId="0" sldId="260"/>
            <ac:picMk id="15" creationId="{EB0D46E9-B284-3818-1052-D32279BBBAA5}"/>
          </ac:picMkLst>
        </pc:picChg>
        <pc:picChg chg="add mod">
          <ac:chgData name="Ana Vanesa Torrente Martínez" userId="5474992a-1b3e-4a81-a145-d0460d2a21c1" providerId="ADAL" clId="{DE51A961-A072-4163-BAD8-B6F4F6CE37EB}" dt="2026-06-02T11:39:40.600" v="396" actId="1076"/>
          <ac:picMkLst>
            <pc:docMk/>
            <pc:sldMk cId="0" sldId="260"/>
            <ac:picMk id="17" creationId="{83631B7D-EC44-CEE8-71D2-E0AB73441E56}"/>
          </ac:picMkLst>
        </pc:picChg>
        <pc:picChg chg="add mod">
          <ac:chgData name="Ana Vanesa Torrente Martínez" userId="5474992a-1b3e-4a81-a145-d0460d2a21c1" providerId="ADAL" clId="{DE51A961-A072-4163-BAD8-B6F4F6CE37EB}" dt="2026-06-02T11:39:31.208" v="393" actId="1076"/>
          <ac:picMkLst>
            <pc:docMk/>
            <pc:sldMk cId="0" sldId="260"/>
            <ac:picMk id="19" creationId="{DC5A65F5-43C3-1748-824B-ECE46898404C}"/>
          </ac:picMkLst>
        </pc:picChg>
        <pc:picChg chg="add mod">
          <ac:chgData name="Ana Vanesa Torrente Martínez" userId="5474992a-1b3e-4a81-a145-d0460d2a21c1" providerId="ADAL" clId="{DE51A961-A072-4163-BAD8-B6F4F6CE37EB}" dt="2026-06-02T11:51:59.094" v="477" actId="1076"/>
          <ac:picMkLst>
            <pc:docMk/>
            <pc:sldMk cId="0" sldId="260"/>
            <ac:picMk id="20" creationId="{6AD9DCCF-2161-A853-DA3B-EC530C6D306F}"/>
          </ac:picMkLst>
        </pc:picChg>
        <pc:picChg chg="del">
          <ac:chgData name="Ana Vanesa Torrente Martínez" userId="5474992a-1b3e-4a81-a145-d0460d2a21c1" providerId="ADAL" clId="{DE51A961-A072-4163-BAD8-B6F4F6CE37EB}" dt="2026-06-02T10:39:05.056" v="7" actId="478"/>
          <ac:picMkLst>
            <pc:docMk/>
            <pc:sldMk cId="0" sldId="260"/>
            <ac:picMk id="16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2867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5229225"/>
            <a:ext cx="1104900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571500" y="980098"/>
            <a:ext cx="7800900" cy="290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50" b="1" dirty="0">
                <a:solidFill>
                  <a:srgbClr val="00B050"/>
                </a:solidFill>
                <a:latin typeface="Merriweather"/>
                <a:ea typeface="Merriweather"/>
                <a:cs typeface="Merriweather"/>
                <a:sym typeface="Merriweather"/>
              </a:rPr>
              <a:t>CURSO DE VERANO UPCT 2026</a:t>
            </a:r>
            <a:endParaRPr sz="3150" b="1" dirty="0">
              <a:solidFill>
                <a:srgbClr val="00B05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50" b="1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 err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Gestión</a:t>
            </a:r>
            <a:r>
              <a:rPr lang="en-US" sz="3150" b="1" i="0" u="none" strike="noStrike" cap="none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Ambiental y </a:t>
            </a:r>
            <a:r>
              <a:rPr lang="en-US" sz="3150" b="1" i="0" u="none" strike="noStrike" cap="none" dirty="0" err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Conservación</a:t>
            </a:r>
            <a:r>
              <a:rPr lang="en-US" sz="3150" b="1" i="0" u="none" strike="noStrike" cap="none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de la </a:t>
            </a:r>
            <a:r>
              <a:rPr lang="en-US" sz="3150" b="1" i="0" u="none" strike="noStrike" cap="none" dirty="0" err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Biodiversidad</a:t>
            </a:r>
            <a:r>
              <a:rPr lang="en-US" sz="3150" b="1" i="0" u="none" strike="noStrike" cap="none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150" b="1" i="0" u="none" strike="noStrike" cap="none" dirty="0" err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en</a:t>
            </a:r>
            <a:r>
              <a:rPr lang="en-US" sz="3150" b="1" i="0" u="none" strike="noStrike" cap="none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150" b="1" i="0" u="none" strike="noStrike" cap="none" dirty="0" err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el</a:t>
            </a:r>
            <a:r>
              <a:rPr lang="en-US" sz="3150" b="1" i="0" u="none" strike="noStrike" cap="none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 Puerto de Cartagena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571500" y="5524500"/>
            <a:ext cx="2700337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11CAA0"/>
                </a:solidFill>
                <a:latin typeface="DM Sans"/>
                <a:ea typeface="DM Sans"/>
                <a:cs typeface="DM Sans"/>
                <a:sym typeface="DM Sans"/>
              </a:rPr>
              <a:t>DIRECTORA DEL CURSO</a:t>
            </a:r>
            <a:endParaRPr dirty="0"/>
          </a:p>
        </p:txBody>
      </p:sp>
      <p:sp>
        <p:nvSpPr>
          <p:cNvPr id="91" name="Google Shape;91;p13"/>
          <p:cNvSpPr txBox="1"/>
          <p:nvPr/>
        </p:nvSpPr>
        <p:spPr>
          <a:xfrm>
            <a:off x="571500" y="5772150"/>
            <a:ext cx="25717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Ana Vanesa Torrente Martínez</a:t>
            </a:r>
            <a:endParaRPr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3524250" y="5524500"/>
            <a:ext cx="2700337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1CAA0"/>
                </a:solidFill>
                <a:latin typeface="DM Sans"/>
                <a:ea typeface="DM Sans"/>
                <a:cs typeface="DM Sans"/>
                <a:sym typeface="DM Sans"/>
              </a:rPr>
              <a:t>COORDINADOR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3524250" y="5772150"/>
            <a:ext cx="257175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José Sánchez Pérez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477000" y="5524500"/>
            <a:ext cx="5400675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11CAA0"/>
                </a:solidFill>
                <a:latin typeface="DM Sans"/>
                <a:ea typeface="DM Sans"/>
                <a:cs typeface="DM Sans"/>
                <a:sym typeface="DM Sans"/>
              </a:rPr>
              <a:t>ENTIDADES ORGANIZADORAS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6477000" y="5772150"/>
            <a:ext cx="5143500" cy="63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Universidad Politécnica de Cartagena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 err="1">
                <a:solidFill>
                  <a:srgbClr val="FFFFFF"/>
                </a:solidFill>
                <a:latin typeface="DM Sans"/>
                <a:sym typeface="DM Sans"/>
              </a:rPr>
              <a:t>Autoridad</a:t>
            </a:r>
            <a:r>
              <a:rPr lang="en-US" sz="1350" dirty="0">
                <a:solidFill>
                  <a:srgbClr val="FFFFFF"/>
                </a:solidFill>
                <a:latin typeface="DM Sans"/>
                <a:sym typeface="DM Sans"/>
              </a:rPr>
              <a:t> Portuaria de Cartagena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6CE833-1852-BBD5-6FA5-7687E0E0E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234" y="-193974"/>
            <a:ext cx="1549265" cy="119309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F92800-C899-58E5-8934-8DE651990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416" y="-227015"/>
            <a:ext cx="1865538" cy="12071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337220"/>
            <a:ext cx="533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980" y="3429000"/>
            <a:ext cx="165095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9628" y="3451770"/>
            <a:ext cx="165095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54400" y="3408908"/>
            <a:ext cx="165095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762000" y="571500"/>
            <a:ext cx="8801100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 dirty="0" err="1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Fundamentos</a:t>
            </a:r>
            <a:r>
              <a:rPr lang="en-US" sz="3150" b="1" i="0" u="none" strike="noStrike" cap="none" dirty="0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 y Datos Clave del Curso</a:t>
            </a:r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571500" y="571500"/>
            <a:ext cx="57150" cy="479970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571500" y="1799183"/>
            <a:ext cx="5334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"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Conocer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cómo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la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gestión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ambiental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portuaria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i="1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contribuye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a la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conservación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y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mejora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de la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biodiversidad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el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propio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puerto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y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los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espacios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de la Red Natura 2000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que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lo </a:t>
            </a:r>
            <a:r>
              <a:rPr lang="en-US" sz="1600" b="0" i="1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rodean</a:t>
            </a:r>
            <a:r>
              <a:rPr lang="en-US" sz="1600" b="0" i="1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."</a:t>
            </a:r>
            <a:endParaRPr sz="1600" dirty="0"/>
          </a:p>
        </p:txBody>
      </p:sp>
      <p:pic>
        <p:nvPicPr>
          <p:cNvPr id="109" name="Google Shape;109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8515" y="4629774"/>
            <a:ext cx="2667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/>
          <p:nvPr/>
        </p:nvSpPr>
        <p:spPr>
          <a:xfrm>
            <a:off x="866775" y="3551783"/>
            <a:ext cx="11134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 dirty="0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FECHAS</a:t>
            </a:r>
            <a:endParaRPr dirty="0"/>
          </a:p>
        </p:txBody>
      </p:sp>
      <p:sp>
        <p:nvSpPr>
          <p:cNvPr id="111" name="Google Shape;111;p14"/>
          <p:cNvSpPr txBox="1"/>
          <p:nvPr/>
        </p:nvSpPr>
        <p:spPr>
          <a:xfrm>
            <a:off x="866775" y="3875633"/>
            <a:ext cx="1060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20 al 27 de Julio</a:t>
            </a:r>
            <a:endParaRPr dirty="0"/>
          </a:p>
        </p:txBody>
      </p:sp>
      <p:pic>
        <p:nvPicPr>
          <p:cNvPr id="112" name="Google Shape;112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10303" y="4666554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2708225" y="3551783"/>
            <a:ext cx="11134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HORARIO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2708225" y="3875633"/>
            <a:ext cx="1060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09:00 – 14:00 h</a:t>
            </a:r>
            <a:endParaRPr/>
          </a:p>
        </p:txBody>
      </p:sp>
      <p:pic>
        <p:nvPicPr>
          <p:cNvPr id="115" name="Google Shape;115;p14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693106" y="4629774"/>
            <a:ext cx="1905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4549675" y="3551783"/>
            <a:ext cx="11134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005088"/>
                </a:solidFill>
                <a:latin typeface="DM Sans"/>
                <a:ea typeface="DM Sans"/>
                <a:cs typeface="DM Sans"/>
                <a:sym typeface="DM Sans"/>
              </a:rPr>
              <a:t>PRECIO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4549675" y="3875633"/>
            <a:ext cx="10604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60€ Matrícula</a:t>
            </a:r>
            <a:endParaRPr/>
          </a:p>
        </p:txBody>
      </p:sp>
      <p:pic>
        <p:nvPicPr>
          <p:cNvPr id="3" name="Imagen 2" descr="Flor amarilla en el agua&#10;&#10;El contenido generado por IA puede ser incorrecto.">
            <a:extLst>
              <a:ext uri="{FF2B5EF4-FFF2-40B4-BE49-F238E27FC236}">
                <a16:creationId xmlns:a16="http://schemas.microsoft.com/office/drawing/2014/main" id="{585DCFBD-7925-A475-0BCC-1201DB8A16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9172" y="1776150"/>
            <a:ext cx="5820485" cy="383656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65F5E8-6FC9-522B-3169-20CC4432E5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5573" y="221545"/>
            <a:ext cx="1280271" cy="1335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762000" y="571500"/>
            <a:ext cx="8801100" cy="95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Programa Formativo: Sesiones Técnicas (I)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571500" y="571500"/>
            <a:ext cx="57150" cy="959941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5" name="Google Shape;125;p15"/>
          <p:cNvGraphicFramePr/>
          <p:nvPr>
            <p:extLst>
              <p:ext uri="{D42A27DB-BD31-4B8C-83A1-F6EECF244321}">
                <p14:modId xmlns:p14="http://schemas.microsoft.com/office/powerpoint/2010/main" val="3835936132"/>
              </p:ext>
            </p:extLst>
          </p:nvPr>
        </p:nvGraphicFramePr>
        <p:xfrm>
          <a:off x="571500" y="2007690"/>
          <a:ext cx="11049000" cy="4278808"/>
        </p:xfrm>
        <a:graphic>
          <a:graphicData uri="http://schemas.openxmlformats.org/drawingml/2006/table">
            <a:tbl>
              <a:tblPr firstRow="1" bandRow="1">
                <a:noFill/>
                <a:tableStyleId>{C41323AB-F4FE-4E1C-8C47-A61B928C4F0F}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Fecha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Materia y Contenido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Profesorado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20/07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Sostenibilidad y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gestión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ambiental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(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emisiones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,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residuos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,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vertidos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,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calidad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del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agua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/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aire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).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Ecosistemas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litorales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como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refugios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de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biodiversidad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A. Torrente (APC)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J. Sánchez (APC)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S. Eguía (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Mendijob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21/07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Avifauna y Red Natura 2000: Importancia de las islas, anillamiento científico y seguimiento GPS.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F. Robledano (UMU)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J.M.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Ródenas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(UMU)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P.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Abellán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(UMU)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22/07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Vertebrados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y Flora Litoral: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Lagarto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de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Escombreras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y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especies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singulares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de la flora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cartagenera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J. Pastor (UMU)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J.M. Palazón (UMU)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S. Eguía (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Mendijob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)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J.J. Martínez (UPCT)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6" name="Google Shape;126;p15"/>
          <p:cNvSpPr/>
          <p:nvPr/>
        </p:nvSpPr>
        <p:spPr>
          <a:xfrm>
            <a:off x="571500" y="3517403"/>
            <a:ext cx="16573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2228850" y="3517403"/>
            <a:ext cx="4972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7200900" y="3517403"/>
            <a:ext cx="44196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571500" y="4584203"/>
            <a:ext cx="16573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2228850" y="4584203"/>
            <a:ext cx="4972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7200900" y="4584203"/>
            <a:ext cx="44196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571500" y="5908178"/>
            <a:ext cx="16573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3230336" y="6139543"/>
            <a:ext cx="4972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7200900" y="5908178"/>
            <a:ext cx="44196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9F737F-A7B5-7B42-FCF3-6A006A9E6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269" y="272727"/>
            <a:ext cx="1280271" cy="1335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762000" y="571500"/>
            <a:ext cx="8801100" cy="95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Programa Formativo: Sesiones Técnicas (II)</a:t>
            </a: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571500" y="571500"/>
            <a:ext cx="57150" cy="959941"/>
          </a:xfrm>
          <a:prstGeom prst="rect">
            <a:avLst/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2" name="Google Shape;142;p16"/>
          <p:cNvGraphicFramePr/>
          <p:nvPr>
            <p:extLst>
              <p:ext uri="{D42A27DB-BD31-4B8C-83A1-F6EECF244321}">
                <p14:modId xmlns:p14="http://schemas.microsoft.com/office/powerpoint/2010/main" val="3534787858"/>
              </p:ext>
            </p:extLst>
          </p:nvPr>
        </p:nvGraphicFramePr>
        <p:xfrm>
          <a:off x="571500" y="2007690"/>
          <a:ext cx="11049000" cy="4012108"/>
        </p:xfrm>
        <a:graphic>
          <a:graphicData uri="http://schemas.openxmlformats.org/drawingml/2006/table">
            <a:tbl>
              <a:tblPr firstRow="1" bandRow="1">
                <a:noFill/>
                <a:tableStyleId>{C41323AB-F4FE-4E1C-8C47-A61B928C4F0F}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Fecha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Materia y Contenido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Profesorado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50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23/07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Calidad de Aguas y Bosque Marino: ROM 5.1, macrofauna y plantado de Posidonia oceanica.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A. Echeita (Eurofins-Munuera)</a:t>
                      </a:r>
                      <a:br>
                        <a:rPr lang="en-US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E. Ruiz (SAES)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24/07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Itinerario</a:t>
                      </a:r>
                      <a:r>
                        <a:rPr lang="en-US" sz="1350" b="1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I: Salida </a:t>
                      </a:r>
                      <a:r>
                        <a:rPr lang="en-US" sz="1350" b="1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</a:t>
                      </a:r>
                      <a:r>
                        <a:rPr lang="en-US" sz="1350" b="1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Barco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Avistamiento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de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cetáceos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y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valores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naturales ZEPA Isla de Las Palomas.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Equipo APC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ECOMED (UMU)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02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005088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27/07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Itinerario</a:t>
                      </a:r>
                      <a:r>
                        <a:rPr lang="en-US" sz="1350" b="1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II: Salida de Campo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Visita Isla de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Escombreras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, Punta de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Aguilones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y Sierra de la </a:t>
                      </a: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Fausilla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.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Equipo APC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ECOMED (UMU)</a:t>
                      </a:r>
                      <a:b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50" b="0" i="0" u="none" strike="noStrike" cap="none" dirty="0" err="1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Mendijob</a:t>
                      </a:r>
                      <a:r>
                        <a:rPr lang="en-US" sz="1350" b="0" i="0" u="none" strike="noStrike" cap="none" dirty="0">
                          <a:solidFill>
                            <a:srgbClr val="1E293B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S.L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5" name="Google Shape;145;p16"/>
          <p:cNvSpPr/>
          <p:nvPr/>
        </p:nvSpPr>
        <p:spPr>
          <a:xfrm>
            <a:off x="571500" y="3260228"/>
            <a:ext cx="16573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2228850" y="3260228"/>
            <a:ext cx="4972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7200900" y="3260228"/>
            <a:ext cx="44196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571500" y="4327028"/>
            <a:ext cx="16573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2228850" y="4327028"/>
            <a:ext cx="4972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7200900" y="4327028"/>
            <a:ext cx="44196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571500" y="5393828"/>
            <a:ext cx="16573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2228850" y="5393828"/>
            <a:ext cx="49720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7200900" y="5393828"/>
            <a:ext cx="44196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1FC678-A833-A1DB-BEA3-F1BC5B732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9729" y="336276"/>
            <a:ext cx="1280271" cy="13351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571500"/>
            <a:ext cx="53340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/>
        </p:nvSpPr>
        <p:spPr>
          <a:xfrm>
            <a:off x="571500" y="760065"/>
            <a:ext cx="5600700" cy="47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5088"/>
                </a:solidFill>
                <a:latin typeface="Merriweather"/>
                <a:ea typeface="Merriweather"/>
                <a:cs typeface="Merriweather"/>
                <a:sym typeface="Merriweather"/>
              </a:rPr>
              <a:t>¡Reserva tu Plaza!</a:t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571500" y="1525785"/>
            <a:ext cx="53340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El curso </a:t>
            </a:r>
            <a:r>
              <a:rPr lang="en-US" sz="1350" b="0" i="0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tiene</a:t>
            </a: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un </a:t>
            </a:r>
            <a:r>
              <a:rPr lang="en-US" sz="1350" b="0" i="0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aforo</a:t>
            </a: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limitado</a:t>
            </a: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a </a:t>
            </a:r>
            <a:r>
              <a:rPr lang="en-US" sz="1350" b="1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30 </a:t>
            </a:r>
            <a:r>
              <a:rPr lang="en-US" sz="1350" b="1" i="0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alumnos</a:t>
            </a: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para </a:t>
            </a:r>
            <a:r>
              <a:rPr lang="en-US" sz="1350" b="0" i="0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garantizar</a:t>
            </a: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la </a:t>
            </a:r>
            <a:r>
              <a:rPr lang="en-US" sz="1350" b="0" i="0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calidad</a:t>
            </a: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de las </a:t>
            </a:r>
            <a:r>
              <a:rPr lang="en-US" sz="1350" b="0" i="0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salidas</a:t>
            </a: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de campo y la </a:t>
            </a:r>
            <a:r>
              <a:rPr lang="en-US" sz="1350" b="0" i="0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navegación</a:t>
            </a: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en</a:t>
            </a: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1350" b="0" i="0" u="none" strike="noStrike" cap="none" dirty="0" err="1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barco</a:t>
            </a:r>
            <a:r>
              <a:rPr lang="en-US" sz="1350" b="0" i="0" u="none" strike="noStrike" cap="none" dirty="0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dirty="0"/>
          </a:p>
        </p:txBody>
      </p:sp>
      <p:sp>
        <p:nvSpPr>
          <p:cNvPr id="162" name="Google Shape;162;p17"/>
          <p:cNvSpPr/>
          <p:nvPr/>
        </p:nvSpPr>
        <p:spPr>
          <a:xfrm>
            <a:off x="571500" y="3478410"/>
            <a:ext cx="3419475" cy="628650"/>
          </a:xfrm>
          <a:prstGeom prst="roundRect">
            <a:avLst>
              <a:gd name="adj" fmla="val 50000"/>
            </a:avLst>
          </a:prstGeom>
          <a:solidFill>
            <a:srgbClr val="11CA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1100190" y="3596834"/>
            <a:ext cx="26574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MATRICULACIÓN EN EL SIGUIENTE QR</a:t>
            </a:r>
            <a:endParaRPr dirty="0"/>
          </a:p>
        </p:txBody>
      </p:sp>
      <p:sp>
        <p:nvSpPr>
          <p:cNvPr id="165" name="Google Shape;165;p17"/>
          <p:cNvSpPr txBox="1"/>
          <p:nvPr/>
        </p:nvSpPr>
        <p:spPr>
          <a:xfrm>
            <a:off x="571500" y="2230635"/>
            <a:ext cx="5334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Ubicación: Campus Facultad C. Empresa UPCT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571500" y="2487810"/>
            <a:ext cx="5334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Certificado oficial de 30 horas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571500" y="2744985"/>
            <a:ext cx="53340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1E293B"/>
                </a:solidFill>
                <a:latin typeface="DM Sans"/>
                <a:ea typeface="DM Sans"/>
                <a:cs typeface="DM Sans"/>
                <a:sym typeface="DM Sans"/>
              </a:rPr>
              <a:t>Itinerarios y prácticas incluidas en el precio</a:t>
            </a:r>
            <a:endParaRPr/>
          </a:p>
        </p:txBody>
      </p:sp>
      <p:pic>
        <p:nvPicPr>
          <p:cNvPr id="169" name="Google Shape;169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263973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521148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778323"/>
            <a:ext cx="1524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858DD6F-2130-BFE1-B0E5-CAAF3EEAE3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3893" y="113014"/>
            <a:ext cx="2742339" cy="1562150"/>
          </a:xfrm>
          <a:prstGeom prst="rect">
            <a:avLst/>
          </a:prstGeom>
        </p:spPr>
      </p:pic>
      <p:pic>
        <p:nvPicPr>
          <p:cNvPr id="7" name="Imagen 6" descr="Un lagarto sobre una roca&#10;&#10;El contenido generado por IA puede ser incorrecto.">
            <a:extLst>
              <a:ext uri="{FF2B5EF4-FFF2-40B4-BE49-F238E27FC236}">
                <a16:creationId xmlns:a16="http://schemas.microsoft.com/office/drawing/2014/main" id="{F6BE8E0F-EAC7-C718-59F6-B769C0937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3234" y="3630730"/>
            <a:ext cx="3207793" cy="2362433"/>
          </a:xfrm>
          <a:prstGeom prst="rect">
            <a:avLst/>
          </a:prstGeom>
        </p:spPr>
      </p:pic>
      <p:pic>
        <p:nvPicPr>
          <p:cNvPr id="9" name="Imagen 8" descr="Logotipo&#10;&#10;El contenido generado por IA puede ser incorrecto.">
            <a:extLst>
              <a:ext uri="{FF2B5EF4-FFF2-40B4-BE49-F238E27FC236}">
                <a16:creationId xmlns:a16="http://schemas.microsoft.com/office/drawing/2014/main" id="{C532210B-656D-DF89-8644-E3EFDA0CC8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97" y="4936987"/>
            <a:ext cx="1280011" cy="1333650"/>
          </a:xfrm>
          <a:prstGeom prst="rect">
            <a:avLst/>
          </a:prstGeom>
        </p:spPr>
      </p:pic>
      <p:pic>
        <p:nvPicPr>
          <p:cNvPr id="11" name="Imagen 10" descr="Gaviota parada sobre el agua&#10;&#10;El contenido generado por IA puede ser incorrecto.">
            <a:extLst>
              <a:ext uri="{FF2B5EF4-FFF2-40B4-BE49-F238E27FC236}">
                <a16:creationId xmlns:a16="http://schemas.microsoft.com/office/drawing/2014/main" id="{3429046B-BCC0-3EA3-4346-1C74D48A2F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9312" y="3684157"/>
            <a:ext cx="2776110" cy="2154890"/>
          </a:xfrm>
          <a:prstGeom prst="rect">
            <a:avLst/>
          </a:prstGeom>
        </p:spPr>
      </p:pic>
      <p:pic>
        <p:nvPicPr>
          <p:cNvPr id="15" name="Imagen 14" descr="Imagen que contiene animal, pasto, naranja, grande&#10;&#10;El contenido generado por IA puede ser incorrecto.">
            <a:extLst>
              <a:ext uri="{FF2B5EF4-FFF2-40B4-BE49-F238E27FC236}">
                <a16:creationId xmlns:a16="http://schemas.microsoft.com/office/drawing/2014/main" id="{EB0D46E9-B284-3818-1052-D32279BBBA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175752"/>
            <a:ext cx="2302861" cy="1436675"/>
          </a:xfrm>
          <a:prstGeom prst="rect">
            <a:avLst/>
          </a:prstGeom>
        </p:spPr>
      </p:pic>
      <p:pic>
        <p:nvPicPr>
          <p:cNvPr id="17" name="Imagen 16" descr="Ave volando sobre el agua&#10;&#10;El contenido generado por IA puede ser incorrecto.">
            <a:extLst>
              <a:ext uri="{FF2B5EF4-FFF2-40B4-BE49-F238E27FC236}">
                <a16:creationId xmlns:a16="http://schemas.microsoft.com/office/drawing/2014/main" id="{83631B7D-EC44-CEE8-71D2-E0AB73441E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8095" y="1722802"/>
            <a:ext cx="2299767" cy="1650753"/>
          </a:xfrm>
          <a:prstGeom prst="rect">
            <a:avLst/>
          </a:prstGeom>
        </p:spPr>
      </p:pic>
      <p:pic>
        <p:nvPicPr>
          <p:cNvPr id="19" name="Imagen 18" descr="Una isla en medio del mar&#10;&#10;El contenido generado por IA puede ser incorrecto.">
            <a:extLst>
              <a:ext uri="{FF2B5EF4-FFF2-40B4-BE49-F238E27FC236}">
                <a16:creationId xmlns:a16="http://schemas.microsoft.com/office/drawing/2014/main" id="{DC5A65F5-43C3-1748-824B-ECE4689840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8830" y="1787093"/>
            <a:ext cx="3632467" cy="164190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AD9DCCF-2161-A853-DA3B-EC530C6D30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6712" y="4308560"/>
            <a:ext cx="2347939" cy="234793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39B191-F52B-51CE-543C-943F3C0523DA}"/>
              </a:ext>
            </a:extLst>
          </p:cNvPr>
          <p:cNvSpPr txBox="1"/>
          <p:nvPr/>
        </p:nvSpPr>
        <p:spPr>
          <a:xfrm>
            <a:off x="5606142" y="6286500"/>
            <a:ext cx="5431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i="1" dirty="0"/>
              <a:t>Para cualquier duda contactar: ana.torrente@apc.es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409</Words>
  <Application>Microsoft Office PowerPoint</Application>
  <PresentationFormat>Panorámica</PresentationFormat>
  <Paragraphs>51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Arial</vt:lpstr>
      <vt:lpstr>DM Sans</vt:lpstr>
      <vt:lpstr>Merriweather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Vanesa Torrente Martínez</dc:creator>
  <cp:lastModifiedBy>Ana Vanesa Torrente Martínez</cp:lastModifiedBy>
  <cp:revision>1</cp:revision>
  <dcterms:modified xsi:type="dcterms:W3CDTF">2026-06-02T12:53:49Z</dcterms:modified>
</cp:coreProperties>
</file>